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8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2"/>
    <p:restoredTop sz="94554"/>
  </p:normalViewPr>
  <p:slideViewPr>
    <p:cSldViewPr snapToGrid="0" snapToObjects="1">
      <p:cViewPr>
        <p:scale>
          <a:sx n="90" d="100"/>
          <a:sy n="90" d="100"/>
        </p:scale>
        <p:origin x="12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&quot;Typ hier een citaat.&quot;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"Typ hier een citaat." 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fbeeldin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fbeelding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fbeelding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fbeelding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Afbeelding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Afbeelding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Afbeelding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4431" y="1656605"/>
            <a:ext cx="7953113" cy="4459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4B37B56-36F1-EE44-8392-DE18C23EE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62" y="5844349"/>
            <a:ext cx="4718050" cy="28605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439" y="2716997"/>
            <a:ext cx="11583922" cy="4319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7519" y="1411483"/>
            <a:ext cx="9089762" cy="6930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950" y="247650"/>
            <a:ext cx="13180594" cy="963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7309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0</Words>
  <Application>Microsoft Macintosh PowerPoint</Application>
  <PresentationFormat>Aangepast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DNV MacBookAir2</cp:lastModifiedBy>
  <cp:revision>4</cp:revision>
  <dcterms:modified xsi:type="dcterms:W3CDTF">2018-01-22T12:58:50Z</dcterms:modified>
</cp:coreProperties>
</file>